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72E18-9E26-476D-D149-1A3D83606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Игры для детей с нарушением зрения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665C94-F069-708F-C048-BEF94C048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учитель-дефектолог Юлия Андреевна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37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C5E47B-1C01-5C44-3257-F8A4FD31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78541"/>
            <a:ext cx="10058400" cy="5156499"/>
          </a:xfrm>
        </p:spPr>
        <p:txBody>
          <a:bodyPr/>
          <a:lstStyle/>
          <a:p>
            <a:r>
              <a:rPr lang="ru-RU" dirty="0"/>
              <a:t>2. Дом для жирафа и мышки.</a:t>
            </a:r>
          </a:p>
          <a:p>
            <a:pPr marL="0" indent="0">
              <a:buNone/>
            </a:pPr>
            <a:r>
              <a:rPr lang="ru-RU" dirty="0"/>
              <a:t>Цель: учить строить башню, развивать мелкую моторику, координацию рука-глаз.</a:t>
            </a:r>
          </a:p>
          <a:p>
            <a:pPr marL="0" indent="0">
              <a:buNone/>
            </a:pPr>
            <a:r>
              <a:rPr lang="ru-RU" dirty="0"/>
              <a:t>Оборудование: конструктор «Лего» крупные блоки красного цвета и маленькие блоки желтого цвета (или кубики большие и маленькие), игрушечные жираф и мышка. </a:t>
            </a:r>
          </a:p>
          <a:p>
            <a:pPr marL="0" indent="0">
              <a:buNone/>
            </a:pPr>
            <a:r>
              <a:rPr lang="ru-RU" dirty="0"/>
              <a:t>Взрослый предлагает ребенку построить домик (башню) из крупных блоков одного цвета для жирафа, а для мышки из маленьких блоков (если ребенок не умеет этого делать, взрослый помогает построить башни) и посадить на высокую башню жирафа, а на низкую – мышку. Обсудить с ребенком какой домик выше, а какой ниже. </a:t>
            </a:r>
          </a:p>
          <a:p>
            <a:endParaRPr lang="ru-RU" dirty="0"/>
          </a:p>
        </p:txBody>
      </p:sp>
      <p:pic>
        <p:nvPicPr>
          <p:cNvPr id="8196" name="Picture 4" descr="ДЕТСКАЯ АРТ-ВЕЧЕРИНКА &quot;ЖИРАФ И МЫШКА&quot; | Арт-проект Кисти">
            <a:extLst>
              <a:ext uri="{FF2B5EF4-FFF2-40B4-BE49-F238E27FC236}">
                <a16:creationId xmlns:a16="http://schemas.microsoft.com/office/drawing/2014/main" id="{0662E8E7-6334-ACF4-DE71-C01547EF2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5694" r="7280" b="6369"/>
          <a:stretch/>
        </p:blipFill>
        <p:spPr bwMode="auto">
          <a:xfrm>
            <a:off x="9744636" y="3808153"/>
            <a:ext cx="2079811" cy="26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5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84DBAD-40B8-003E-4AAD-98256B76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70965"/>
            <a:ext cx="10058400" cy="52640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3. Найди домик по цвету.</a:t>
            </a:r>
          </a:p>
          <a:p>
            <a:pPr marL="0" indent="0">
              <a:buNone/>
            </a:pPr>
            <a:r>
              <a:rPr lang="ru-RU" dirty="0"/>
              <a:t>Цель: учить распознавать предметы основных цветов и соотносить их по цвету (красный, синий, зеленый, желтый)</a:t>
            </a:r>
          </a:p>
          <a:p>
            <a:pPr marL="0" indent="0">
              <a:buNone/>
            </a:pPr>
            <a:r>
              <a:rPr lang="ru-RU" dirty="0"/>
              <a:t>Оборудование: крупные магниты основных цветов (не меньше 5 см), домики вырезанные из картона основных цветов.</a:t>
            </a:r>
          </a:p>
          <a:p>
            <a:pPr marL="0" indent="0">
              <a:buNone/>
            </a:pPr>
            <a:r>
              <a:rPr lang="ru-RU" dirty="0"/>
              <a:t>Взрослый дает ребенку магниты и показывает ребенку магнитную доску с расположенными на ней цветными домиками. Спрашивает, какого цвета тот или иной магнит, предлагает найти каждому магниту его домик. По аналогии можно сделать игру с окрашенной крупой и крышками от детских </a:t>
            </a:r>
            <a:r>
              <a:rPr lang="ru-RU" dirty="0" err="1"/>
              <a:t>паучей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Сенсорная коробка">
            <a:extLst>
              <a:ext uri="{FF2B5EF4-FFF2-40B4-BE49-F238E27FC236}">
                <a16:creationId xmlns:a16="http://schemas.microsoft.com/office/drawing/2014/main" id="{49C3660E-1C16-DB1E-E451-359258C4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4" y="3706351"/>
            <a:ext cx="3497777" cy="2623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357E54-5BE9-5279-5EA6-C66D5CDD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224" y="3961618"/>
            <a:ext cx="2121553" cy="2125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Занятие: цвет предмета. Синий цвет - презентация онлайн">
            <a:extLst>
              <a:ext uri="{FF2B5EF4-FFF2-40B4-BE49-F238E27FC236}">
                <a16:creationId xmlns:a16="http://schemas.microsoft.com/office/drawing/2014/main" id="{FE881523-1863-20C6-0345-1D52B16BA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25318" r="8491" b="23782"/>
          <a:stretch/>
        </p:blipFill>
        <p:spPr bwMode="auto">
          <a:xfrm>
            <a:off x="1373141" y="4117643"/>
            <a:ext cx="3845859" cy="17578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4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363D07-2D6E-87C3-8290-97A98E0C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34034"/>
            <a:ext cx="10058400" cy="5301006"/>
          </a:xfrm>
        </p:spPr>
        <p:txBody>
          <a:bodyPr/>
          <a:lstStyle/>
          <a:p>
            <a:r>
              <a:rPr lang="ru-RU" dirty="0"/>
              <a:t>4. Найди такого же цвета.</a:t>
            </a:r>
          </a:p>
          <a:p>
            <a:pPr marL="0" indent="0">
              <a:buNone/>
            </a:pPr>
            <a:r>
              <a:rPr lang="ru-RU" dirty="0"/>
              <a:t>Цель: учить распознавать предметы основных цветов в окружающем пространстве.</a:t>
            </a:r>
          </a:p>
          <a:p>
            <a:pPr marL="0" indent="0">
              <a:buNone/>
            </a:pPr>
            <a:r>
              <a:rPr lang="ru-RU" dirty="0"/>
              <a:t>Оборудование: круги основных цветов (красный, желтый, синий, зеленый).</a:t>
            </a:r>
          </a:p>
          <a:p>
            <a:pPr marL="0" indent="0">
              <a:buNone/>
            </a:pPr>
            <a:r>
              <a:rPr lang="ru-RU" dirty="0"/>
              <a:t>Взрослый дает ребенку круг красного цвета и просит его найти в комнате предмет такого же цвета. Если ребенок затрудняется, то взрослый показывает что можно приложить красный круг к предмету и посмотреть подходит он или нет по цвету. </a:t>
            </a:r>
          </a:p>
          <a:p>
            <a:endParaRPr lang="ru-RU" dirty="0"/>
          </a:p>
        </p:txBody>
      </p:sp>
      <p:pic>
        <p:nvPicPr>
          <p:cNvPr id="9218" name="Picture 2" descr="Найди предмет такого же цвета">
            <a:extLst>
              <a:ext uri="{FF2B5EF4-FFF2-40B4-BE49-F238E27FC236}">
                <a16:creationId xmlns:a16="http://schemas.microsoft.com/office/drawing/2014/main" id="{DB31A659-E618-0099-2B13-A994C82E8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14377"/>
          <a:stretch/>
        </p:blipFill>
        <p:spPr bwMode="auto">
          <a:xfrm>
            <a:off x="2819400" y="3254187"/>
            <a:ext cx="6553200" cy="26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1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E1FE1-F183-DD3C-4679-D9D6D4CB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на развитие обоняния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C2F3A-4D06-6F60-2271-99906C22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Угадай запах.</a:t>
            </a:r>
          </a:p>
          <a:p>
            <a:pPr marL="0" indent="0">
              <a:buNone/>
            </a:pPr>
            <a:r>
              <a:rPr lang="ru-RU" dirty="0"/>
              <a:t>Цель: учить дифференцировать запахи с помощью обоняние.</a:t>
            </a:r>
          </a:p>
          <a:p>
            <a:pPr marL="0" indent="0">
              <a:buNone/>
            </a:pPr>
            <a:r>
              <a:rPr lang="ru-RU" dirty="0"/>
              <a:t>Оборудование: два набора коробочек (баночек), наполненные ярко пахнущими веществами (кофе, гвоздика, мята, корица и т.д.).</a:t>
            </a:r>
          </a:p>
          <a:p>
            <a:pPr marL="0" indent="0">
              <a:buNone/>
            </a:pPr>
            <a:r>
              <a:rPr lang="ru-RU" dirty="0"/>
              <a:t>Сначала взрослый предлагает ребенку понюхать все коробки из одного набора, затем берет коробку из второго набора – предлагает понюхать и сравнить запахи двух наборов до тех пор, пока не найдется пара. </a:t>
            </a:r>
          </a:p>
          <a:p>
            <a:endParaRPr lang="ru-RU" dirty="0"/>
          </a:p>
        </p:txBody>
      </p:sp>
      <p:pic>
        <p:nvPicPr>
          <p:cNvPr id="10242" name="Picture 2" descr="Детские игрушки Aroma.loto Ароматическое лото - «Необычный вариант лото,  который наверняка оценят ваши дети» | отзывы">
            <a:extLst>
              <a:ext uri="{FF2B5EF4-FFF2-40B4-BE49-F238E27FC236}">
                <a16:creationId xmlns:a16="http://schemas.microsoft.com/office/drawing/2014/main" id="{83E0761E-9439-C437-1353-80E0B007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98" y="4158134"/>
            <a:ext cx="3252319" cy="22544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Игры с ароматами и специями, лото запахов и Шичида — 78 ответов | форум  Babyblog">
            <a:extLst>
              <a:ext uri="{FF2B5EF4-FFF2-40B4-BE49-F238E27FC236}">
                <a16:creationId xmlns:a16="http://schemas.microsoft.com/office/drawing/2014/main" id="{88689E26-F9C9-D22F-25F3-FDBAC16A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33" y="4387049"/>
            <a:ext cx="3071533" cy="2045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9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8017-AF7B-F302-64FF-F1BA674F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79929"/>
            <a:ext cx="10058400" cy="5255111"/>
          </a:xfrm>
        </p:spPr>
        <p:txBody>
          <a:bodyPr/>
          <a:lstStyle/>
          <a:p>
            <a:r>
              <a:rPr lang="ru-RU" dirty="0"/>
              <a:t>2. Фрукт или овощ?</a:t>
            </a:r>
          </a:p>
          <a:p>
            <a:pPr marL="0" indent="0">
              <a:buNone/>
            </a:pPr>
            <a:r>
              <a:rPr lang="ru-RU" dirty="0"/>
              <a:t>Цель: развивать умение узнавать по запаху овощи, фрукты и классифицировать их.</a:t>
            </a:r>
          </a:p>
          <a:p>
            <a:pPr marL="0" indent="0">
              <a:buNone/>
            </a:pPr>
            <a:r>
              <a:rPr lang="ru-RU" dirty="0"/>
              <a:t>Оборудование: фрукты и овощи, разрезанные на части в тарелочках (огурец, банан, лук, яблоко, свекла, апельсин и т.д.), 2 небольшие кастрюли.</a:t>
            </a:r>
          </a:p>
          <a:p>
            <a:pPr marL="0" indent="0">
              <a:buNone/>
            </a:pPr>
            <a:r>
              <a:rPr lang="ru-RU" dirty="0"/>
              <a:t>Взрослый предлагает ребенку определить по запаху, лежащие на тарелочках продукты и разложить в кастрюли: кастрюля справа для компота, кастрюля слева для овощного рагу.</a:t>
            </a:r>
          </a:p>
          <a:p>
            <a:endParaRPr lang="ru-RU" dirty="0"/>
          </a:p>
        </p:txBody>
      </p:sp>
      <p:pic>
        <p:nvPicPr>
          <p:cNvPr id="11266" name="Picture 2" descr="страница 2 | Овощи фрукты тарелке Изображения – скачать бесплатно на Freepik">
            <a:extLst>
              <a:ext uri="{FF2B5EF4-FFF2-40B4-BE49-F238E27FC236}">
                <a16:creationId xmlns:a16="http://schemas.microsoft.com/office/drawing/2014/main" id="{B99B7812-88D2-5DB5-DD29-D9E0C320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26" y="2922494"/>
            <a:ext cx="5262003" cy="3505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8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14E8BD-D600-94BF-675E-88E89469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08212"/>
            <a:ext cx="10058400" cy="5326828"/>
          </a:xfrm>
        </p:spPr>
        <p:txBody>
          <a:bodyPr/>
          <a:lstStyle/>
          <a:p>
            <a:r>
              <a:rPr lang="ru-RU" dirty="0"/>
              <a:t>3. Выбери траву для чая.</a:t>
            </a:r>
          </a:p>
          <a:p>
            <a:pPr marL="0" indent="0">
              <a:buNone/>
            </a:pPr>
            <a:r>
              <a:rPr lang="ru-RU" dirty="0"/>
              <a:t>Цель: развивать обоняние.</a:t>
            </a:r>
          </a:p>
          <a:p>
            <a:pPr marL="0" indent="0">
              <a:buNone/>
            </a:pPr>
            <a:r>
              <a:rPr lang="ru-RU" dirty="0"/>
              <a:t>Оборудование: травы (мята, душица, чабрец и др.), игрушечные чашечки.</a:t>
            </a:r>
          </a:p>
          <a:p>
            <a:pPr marL="0" indent="0">
              <a:buNone/>
            </a:pPr>
            <a:r>
              <a:rPr lang="ru-RU" dirty="0"/>
              <a:t>1 вариант. Взрослый знакомит ребенка с запахами трав, затем предлагает сделать чай для игрушек. Затем взрослый говорит, что лошадка любит чай с мятой и просит ребенка найти мяту.</a:t>
            </a:r>
          </a:p>
          <a:p>
            <a:pPr marL="0" indent="0">
              <a:buNone/>
            </a:pPr>
            <a:r>
              <a:rPr lang="ru-RU" dirty="0"/>
              <a:t>2 вариант. Взрослый заваривает травяные чаи в разные чашечки и просит ребенка угостить его чаем с мятой, затем чаем с </a:t>
            </a:r>
            <a:r>
              <a:rPr lang="ru-RU" dirty="0" err="1"/>
              <a:t>душицой</a:t>
            </a:r>
            <a:r>
              <a:rPr lang="ru-RU" dirty="0"/>
              <a:t> и т.д. </a:t>
            </a:r>
          </a:p>
          <a:p>
            <a:pPr marL="0" indent="0">
              <a:buNone/>
            </a:pPr>
            <a:r>
              <a:rPr lang="ru-RU" dirty="0"/>
              <a:t>ВАЖНО: заваренный чай необходимо остудить, он должен быть не горячим, а слегка теплым!!!</a:t>
            </a:r>
          </a:p>
          <a:p>
            <a:endParaRPr lang="ru-RU" dirty="0"/>
          </a:p>
        </p:txBody>
      </p:sp>
      <p:pic>
        <p:nvPicPr>
          <p:cNvPr id="12290" name="Picture 2" descr="Рецепты вкусного травяного чая. Как заваривать полезный травяной напиток в  домашних условиях?: Еда: Из жизни: Lenta.ru">
            <a:extLst>
              <a:ext uri="{FF2B5EF4-FFF2-40B4-BE49-F238E27FC236}">
                <a16:creationId xmlns:a16="http://schemas.microsoft.com/office/drawing/2014/main" id="{B8A0D696-92A4-90AC-62CC-E2F9E5F1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41" y="3873033"/>
            <a:ext cx="4477871" cy="2518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8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3BEC22-DAC0-47F4-00BA-D9297F50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70965"/>
            <a:ext cx="10058400" cy="5264075"/>
          </a:xfrm>
        </p:spPr>
        <p:txBody>
          <a:bodyPr/>
          <a:lstStyle/>
          <a:p>
            <a:r>
              <a:rPr lang="ru-RU" dirty="0"/>
              <a:t>4. Съедобное – несъедобное.</a:t>
            </a:r>
          </a:p>
          <a:p>
            <a:pPr marL="0" indent="0">
              <a:buNone/>
            </a:pPr>
            <a:r>
              <a:rPr lang="ru-RU" dirty="0"/>
              <a:t>Цель: развивать умение ребенка различать по запаху съедобное и несъедобное.</a:t>
            </a:r>
          </a:p>
          <a:p>
            <a:pPr marL="0" indent="0">
              <a:buNone/>
            </a:pPr>
            <a:r>
              <a:rPr lang="ru-RU" dirty="0"/>
              <a:t>Оборудование: съедобное (апельсин, лимон, огурец, шоколад и др.) и несъедобное (мыло, зубная паста и др.), кукла.</a:t>
            </a:r>
          </a:p>
          <a:p>
            <a:pPr marL="0" indent="0">
              <a:buNone/>
            </a:pPr>
            <a:r>
              <a:rPr lang="ru-RU" dirty="0"/>
              <a:t>Все продукты и предметы помещаются в стаканчики и накрываются крышкой с дырочкой (можно пакетом с дырочкой). Сначала взрослый знакомит ребенка со всем, что находится в стаканчиках и рассказывает, что можно есть, а что нельзя. (Например: это огурец. Понюхай. Его есть можно. Можно дать съесть ребенку огурец. Это мыло. Понюхай, как пахнет. Мыло есть нельзя.) Затем взрослый предлагает ребенку по запаху определить, где находится съедобное, а где - несъедобное и угостить куклу. Можно предложить ребенку разложить съедобное в тарелку, а несъедобное в коробку.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20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FA2B-5C24-EFFA-4184-000F7708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Подвижные игры (крупная моторика)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9AB38-DBAD-8D35-D1D3-90C38647E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Игра в мяч</a:t>
            </a:r>
          </a:p>
          <a:p>
            <a:pPr marL="0" indent="0">
              <a:buNone/>
            </a:pPr>
            <a:r>
              <a:rPr lang="ru-RU" dirty="0"/>
              <a:t>Цель: развивать ловкость, умение бросать, ловить и катать мяч, слуховое восприятие.</a:t>
            </a:r>
          </a:p>
          <a:p>
            <a:pPr marL="0" indent="0">
              <a:buNone/>
            </a:pPr>
            <a:r>
              <a:rPr lang="ru-RU" dirty="0"/>
              <a:t>Оборудование: озвученный мяч, браслет с колокольчиками на руку.</a:t>
            </a:r>
          </a:p>
          <a:p>
            <a:pPr marL="0" indent="0">
              <a:buNone/>
            </a:pPr>
            <a:r>
              <a:rPr lang="ru-RU" dirty="0"/>
              <a:t>Взрослый надевает браслет на руку, отходит от ребенка на расстояние 2 метра и бросает мяч ребенку со словами «Качу – лови!». Ребенок ловит мяч и бросает обратно взрослому, ориентируясь на звук браслета.</a:t>
            </a:r>
          </a:p>
          <a:p>
            <a:pPr marL="0" indent="0">
              <a:buNone/>
            </a:pPr>
            <a:r>
              <a:rPr lang="ru-RU" dirty="0"/>
              <a:t>Примечание: предварительно надо научить ребенка катать мяч по полу, ловить и кидать мяч.</a:t>
            </a:r>
          </a:p>
          <a:p>
            <a:pPr marL="0" indent="0">
              <a:buNone/>
            </a:pPr>
            <a:r>
              <a:rPr lang="ru-RU" dirty="0"/>
              <a:t>Если ребенок уже хорошо справляется с заданием, взрослый может перемещаться вправо и влево, обозначая звуком (браслетом или хлопками) свое положение в пространстве.</a:t>
            </a:r>
          </a:p>
          <a:p>
            <a:endParaRPr lang="ru-RU" dirty="0"/>
          </a:p>
        </p:txBody>
      </p:sp>
      <p:pic>
        <p:nvPicPr>
          <p:cNvPr id="13318" name="Picture 6" descr="Пнг Футбольный мяч 32 фото">
            <a:extLst>
              <a:ext uri="{FF2B5EF4-FFF2-40B4-BE49-F238E27FC236}">
                <a16:creationId xmlns:a16="http://schemas.microsoft.com/office/drawing/2014/main" id="{5AC771BE-B0E4-529E-A116-465494B7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736" y="1343893"/>
            <a:ext cx="1645536" cy="11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8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0C4748-20D5-8C47-A2BD-FA539FBA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88894"/>
            <a:ext cx="10058400" cy="5246146"/>
          </a:xfrm>
        </p:spPr>
        <p:txBody>
          <a:bodyPr/>
          <a:lstStyle/>
          <a:p>
            <a:r>
              <a:rPr lang="ru-RU" dirty="0"/>
              <a:t>2. Мостик через ручеек.</a:t>
            </a:r>
          </a:p>
          <a:p>
            <a:pPr marL="0" indent="0">
              <a:buNone/>
            </a:pPr>
            <a:r>
              <a:rPr lang="ru-RU" dirty="0"/>
              <a:t>Цель: развивать равновесие, ловкость.</a:t>
            </a:r>
          </a:p>
          <a:p>
            <a:pPr marL="0" indent="0">
              <a:buNone/>
            </a:pPr>
            <a:r>
              <a:rPr lang="ru-RU" dirty="0"/>
              <a:t>Оборудование: две длинные веревки, доска.</a:t>
            </a:r>
          </a:p>
          <a:p>
            <a:pPr marL="0" indent="0">
              <a:buNone/>
            </a:pPr>
            <a:r>
              <a:rPr lang="ru-RU" dirty="0"/>
              <a:t>Взрослый выкладывает ручеек из веревок, кладет через него доску. Затем подводит ребенка к ручейку и просить найти его ногой, также можно обследовать руками. Взрослый показывает и обследует вместе с ребенком мостик (из чего он сделан, где у него правый край, где левый, где середина). Далее взрослый говорит, что надо пройти по мостику через ручеек, так чтобы не упасть с него (не сойти). Иначе ребенок намочит ножки.</a:t>
            </a:r>
          </a:p>
          <a:p>
            <a:pPr marL="0" indent="0">
              <a:buNone/>
            </a:pPr>
            <a:r>
              <a:rPr lang="ru-RU" dirty="0"/>
              <a:t>Примечание: если ребенок играет первый раз в эту игру, желательно чтобы мостик был широкий. Потом можно предложить мостик более узкий и более длинный.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74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6427DB-B32D-1A09-0A6A-BDE36717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70965"/>
            <a:ext cx="10058400" cy="5264075"/>
          </a:xfrm>
        </p:spPr>
        <p:txBody>
          <a:bodyPr>
            <a:normAutofit/>
          </a:bodyPr>
          <a:lstStyle/>
          <a:p>
            <a:r>
              <a:rPr lang="ru-RU" dirty="0"/>
              <a:t>3. Найди и принеси игрушку.</a:t>
            </a:r>
          </a:p>
          <a:p>
            <a:pPr marL="0" indent="0">
              <a:buNone/>
            </a:pPr>
            <a:r>
              <a:rPr lang="ru-RU" dirty="0"/>
              <a:t>Цель: развивать умение ходить в определенном направлении без остановки.</a:t>
            </a:r>
          </a:p>
          <a:p>
            <a:pPr marL="0" indent="0">
              <a:buNone/>
            </a:pPr>
            <a:r>
              <a:rPr lang="ru-RU" dirty="0"/>
              <a:t>Оборудование: комната, 2 стульчика, игрушки.</a:t>
            </a:r>
          </a:p>
          <a:p>
            <a:pPr marL="0" indent="0">
              <a:buNone/>
            </a:pPr>
            <a:r>
              <a:rPr lang="ru-RU" dirty="0"/>
              <a:t>Предварительно освобождаем комнату от предметов, о которые ребенок может споткнуться. Знакомим ребенка с помещением. Взрослый сажает ребенка на стул, который стоит около стены, отходит от него на противоположное расстояние и зовет его к себе. Ребенок должен идти на голос. Можно помогать ребенку хлопками. Дойдя до взрослого ребенок находит стульчик, на котором находится игрушка. Взрослый переходит к противоположной стене, кладет другую игрушку на стул и зовет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90082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Школьный Колокольчик - (947x1024) Png Clipart Download. ClipartMax.com">
            <a:extLst>
              <a:ext uri="{FF2B5EF4-FFF2-40B4-BE49-F238E27FC236}">
                <a16:creationId xmlns:a16="http://schemas.microsoft.com/office/drawing/2014/main" id="{9BA3E35D-AA67-374D-595D-8EBF6254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294">
            <a:off x="10339281" y="1253266"/>
            <a:ext cx="1571836" cy="16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2B1A-8EF2-4239-C637-84C8F1E7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НА СЛУХОВОЕ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E2337-2977-566A-BB30-C4BCEFB7A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Чем я играю?</a:t>
            </a:r>
          </a:p>
          <a:p>
            <a:pPr marL="0" indent="0">
              <a:buNone/>
            </a:pPr>
            <a:r>
              <a:rPr lang="ru-RU" dirty="0"/>
              <a:t>Цель: развивать умение различать по звуку различные предметы.</a:t>
            </a:r>
          </a:p>
          <a:p>
            <a:pPr marL="0" indent="0">
              <a:buNone/>
            </a:pPr>
            <a:r>
              <a:rPr lang="ru-RU" dirty="0"/>
              <a:t>Оборудование: любые предметы, которыми можно произвести звук (бумага, музыкальные инструменты, крупа в бутылках, молоточек и т.д.) в парных вариантах для взрослого и ребенка.</a:t>
            </a:r>
          </a:p>
          <a:p>
            <a:pPr marL="0" indent="0">
              <a:buNone/>
            </a:pPr>
            <a:r>
              <a:rPr lang="ru-RU" dirty="0"/>
              <a:t>1 вариант. Взрослый производит звук и спрашивает ребенка: Что это звучит или чем я играю? Если ребенок угадывает, то получает предмет в руки. Можно задавать наводящие вопросы.</a:t>
            </a:r>
          </a:p>
          <a:p>
            <a:pPr marL="0" indent="0">
              <a:buNone/>
            </a:pPr>
            <a:r>
              <a:rPr lang="ru-RU" dirty="0"/>
              <a:t>2 вариант. Взрослый производит звук и спрашивает ребенка: Чем я играю? Сделай также. Ребенок находит у себя такой же предмет и воспроизводит звук.</a:t>
            </a:r>
          </a:p>
          <a:p>
            <a:pPr marL="0" indent="0">
              <a:buNone/>
            </a:pPr>
            <a:r>
              <a:rPr lang="ru-RU" dirty="0"/>
              <a:t>Примечание: если ребенок не знаком со звуком, сначала надо его познакомить с ним. Сначала выбираем простые звуки, начиная с одного. Затем усложняем и сами звуки, и их количество.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6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8E639A-F637-2324-394B-3E141962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5788"/>
            <a:ext cx="10058400" cy="5219252"/>
          </a:xfrm>
        </p:spPr>
        <p:txBody>
          <a:bodyPr/>
          <a:lstStyle/>
          <a:p>
            <a:r>
              <a:rPr lang="ru-RU" dirty="0"/>
              <a:t> 4. Тоннель.</a:t>
            </a:r>
          </a:p>
          <a:p>
            <a:pPr marL="0" indent="0">
              <a:buNone/>
            </a:pPr>
            <a:r>
              <a:rPr lang="ru-RU" dirty="0"/>
              <a:t>Оборудование: мягкий тоннель (можно сделать из мягкого детского </a:t>
            </a:r>
            <a:r>
              <a:rPr lang="ru-RU" dirty="0" err="1"/>
              <a:t>термоковрика</a:t>
            </a:r>
            <a:r>
              <a:rPr lang="ru-RU" dirty="0"/>
              <a:t>), музыкальная запись или колокольчик</a:t>
            </a:r>
          </a:p>
          <a:p>
            <a:pPr marL="0" indent="0">
              <a:buNone/>
            </a:pPr>
            <a:r>
              <a:rPr lang="ru-RU" dirty="0"/>
              <a:t>1 вариант. Взрослый предлагает ребенку ползти по тоннелю пока звучит музыка. Если музыка не звучит, ребенок останавливается.</a:t>
            </a:r>
          </a:p>
          <a:p>
            <a:pPr marL="0" indent="0">
              <a:buNone/>
            </a:pPr>
            <a:r>
              <a:rPr lang="ru-RU" dirty="0"/>
              <a:t>2 вариант. Ребенок должен успеть проползти тоннель пока звучит музыка.</a:t>
            </a:r>
          </a:p>
          <a:p>
            <a:pPr marL="0" indent="0">
              <a:buNone/>
            </a:pPr>
            <a:r>
              <a:rPr lang="ru-RU" dirty="0"/>
              <a:t>Цель: развитие двигательной активности, слухового внимания.</a:t>
            </a:r>
          </a:p>
          <a:p>
            <a:endParaRPr lang="ru-RU" dirty="0"/>
          </a:p>
        </p:txBody>
      </p:sp>
      <p:pic>
        <p:nvPicPr>
          <p:cNvPr id="14338" name="Picture 2" descr="Игра для стимуляции ползания, развития ориентации в пространстве и  вестибулярного аппарата | Игорь и Татьяна Новокриницкие | Дзен">
            <a:extLst>
              <a:ext uri="{FF2B5EF4-FFF2-40B4-BE49-F238E27FC236}">
                <a16:creationId xmlns:a16="http://schemas.microsoft.com/office/drawing/2014/main" id="{6AF6AF6D-2AE4-F04E-3409-874AB2E29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35425" r="20098" b="24052"/>
          <a:stretch/>
        </p:blipFill>
        <p:spPr bwMode="auto">
          <a:xfrm>
            <a:off x="8543365" y="2954168"/>
            <a:ext cx="2761129" cy="3242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7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C03263-96DC-DCF3-6BC6-9DF1B398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35106"/>
            <a:ext cx="10058400" cy="529993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2. Что это за звук?</a:t>
            </a:r>
          </a:p>
          <a:p>
            <a:pPr marL="0" indent="0">
              <a:buNone/>
            </a:pPr>
            <a:r>
              <a:rPr lang="ru-RU" dirty="0"/>
              <a:t>Цель: развивать умение узнавать звуки животных, окружающего мира и т.д.</a:t>
            </a:r>
          </a:p>
          <a:p>
            <a:pPr marL="0" indent="0">
              <a:buNone/>
            </a:pPr>
            <a:r>
              <a:rPr lang="ru-RU" dirty="0"/>
              <a:t>Оборудование: аудиозаписи животных, птиц, насекомых, бытовых приборов (звук стиральной машины, чайника), звуки окружающего мира (сигнал машины, звонок в дверь, скрип двери), сказочных персонажей (если ребенок знает и различает).</a:t>
            </a:r>
          </a:p>
          <a:p>
            <a:pPr marL="0" indent="0">
              <a:buNone/>
            </a:pPr>
            <a:r>
              <a:rPr lang="ru-RU" dirty="0"/>
              <a:t>1 вариант. Взрослые включает звук и спрашивает ребенка: Что это за звук? Или кто так говорит? Можно подобрать фигурки животных, игрушечный транспорт и бытовую технику, и попросить ребенка находить соответствующую звуку игрушку.</a:t>
            </a:r>
          </a:p>
          <a:p>
            <a:pPr marL="0" indent="0">
              <a:buNone/>
            </a:pPr>
            <a:r>
              <a:rPr lang="ru-RU" dirty="0"/>
              <a:t>2 вариант. Взрослый включает звук коровы и спрашивает ребенка: Это собака? Если ребенок отвечает да, взрослый объясняет ребенку, что это не собака и включает звук собаки для сравнения. </a:t>
            </a:r>
          </a:p>
          <a:p>
            <a:pPr marL="0" indent="0">
              <a:buNone/>
            </a:pPr>
            <a:r>
              <a:rPr lang="ru-RU" dirty="0"/>
              <a:t>Примечание: если ребенок не знаком со звуком, сначала надо его познакомить с ним. Если Вы используете игрушки, то необходимо сначала обследовать их с ребенком и обсудить кто это или что это. Начинать надо с 1 звука и одной игрушки. Когда игрушек будет больше одной, их необходимо выставить в строго определенном порядке в ограниченно пространстве перед ребенком и показать ему кто (что) где стоит.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FD210C-75EB-DCFE-B837-0BCD4F09A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06824"/>
            <a:ext cx="10058400" cy="5228216"/>
          </a:xfrm>
        </p:spPr>
        <p:txBody>
          <a:bodyPr>
            <a:normAutofit/>
          </a:bodyPr>
          <a:lstStyle/>
          <a:p>
            <a:r>
              <a:rPr lang="ru-RU" dirty="0"/>
              <a:t>3. Где позвонили или откуда звук?</a:t>
            </a:r>
          </a:p>
          <a:p>
            <a:pPr marL="0" indent="0">
              <a:buNone/>
            </a:pPr>
            <a:r>
              <a:rPr lang="ru-RU" dirty="0"/>
              <a:t>Цель: развивать умение определять направление звука (необходимый навык для пространственной ориентировки)</a:t>
            </a:r>
          </a:p>
          <a:p>
            <a:pPr marL="0" indent="0">
              <a:buNone/>
            </a:pPr>
            <a:r>
              <a:rPr lang="ru-RU" dirty="0"/>
              <a:t>Оборудование: любой звучащий предмет (пищащий мячик, колокольчик, погремушка и т.д.)</a:t>
            </a:r>
          </a:p>
          <a:p>
            <a:pPr marL="0" indent="0">
              <a:buNone/>
            </a:pPr>
            <a:r>
              <a:rPr lang="ru-RU" dirty="0"/>
              <a:t>1 вариант. Ребенок сидит на месте. Взрослый производит звук в непосредственной близости от ребенка (слева, справа, над головой, сзади) и просит ребенка показать рукой, откуда идет звук.</a:t>
            </a:r>
          </a:p>
          <a:p>
            <a:pPr marL="0" indent="0">
              <a:buNone/>
            </a:pPr>
            <a:r>
              <a:rPr lang="ru-RU" dirty="0"/>
              <a:t>2 вариант. Взрослый встает посередине или в углу комнаты, производит звук и просит ребенка показать рукой откуда идет звук. </a:t>
            </a:r>
          </a:p>
          <a:p>
            <a:pPr marL="0" indent="0">
              <a:buNone/>
            </a:pPr>
            <a:r>
              <a:rPr lang="ru-RU" dirty="0"/>
              <a:t>3 вариант. Взрослый встает посередине или в углу комнаты, издает звук предметом и просит ребенка идти на звук предмета, пока взрослый и ребенок не встретятся.</a:t>
            </a:r>
          </a:p>
          <a:p>
            <a:endParaRPr lang="ru-RU" dirty="0"/>
          </a:p>
        </p:txBody>
      </p:sp>
      <p:pic>
        <p:nvPicPr>
          <p:cNvPr id="2050" name="Picture 2" descr="Развитие слухового восприятия | Ассоциация специалистов сенсорной интеграции">
            <a:extLst>
              <a:ext uri="{FF2B5EF4-FFF2-40B4-BE49-F238E27FC236}">
                <a16:creationId xmlns:a16="http://schemas.microsoft.com/office/drawing/2014/main" id="{B50449FD-C15B-B4DA-40AB-7BD7384F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81" y="4706470"/>
            <a:ext cx="2541787" cy="1672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2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F2EB8-9D60-5BD9-E50D-DE330016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на развитие осязания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3F223-72D4-98BD-E78F-50AAF2630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1. Пальчики вышли погулять</a:t>
            </a:r>
          </a:p>
          <a:p>
            <a:pPr marL="0" indent="0">
              <a:buNone/>
            </a:pPr>
            <a:r>
              <a:rPr lang="ru-RU" dirty="0"/>
              <a:t>Цель: формирование представлений о строении и возможностях рук.</a:t>
            </a:r>
          </a:p>
          <a:p>
            <a:pPr marL="0" indent="0">
              <a:buNone/>
            </a:pPr>
            <a:r>
              <a:rPr lang="ru-RU" dirty="0"/>
              <a:t>Оборудование: массажный ортопедический коврик зеленого цвета.</a:t>
            </a:r>
          </a:p>
          <a:p>
            <a:pPr marL="0" indent="0">
              <a:buNone/>
            </a:pPr>
            <a:r>
              <a:rPr lang="ru-RU" dirty="0"/>
              <a:t>Взрослый берет правую руку ребенка в свою и произносит:</a:t>
            </a:r>
          </a:p>
          <a:p>
            <a:pPr marL="0" indent="0" algn="ctr">
              <a:buNone/>
            </a:pPr>
            <a:r>
              <a:rPr lang="ru-RU" dirty="0"/>
              <a:t>Раз, два, три, четыре, пять</a:t>
            </a:r>
          </a:p>
          <a:p>
            <a:pPr marL="0" indent="0" algn="ctr">
              <a:buNone/>
            </a:pPr>
            <a:r>
              <a:rPr lang="ru-RU" dirty="0"/>
              <a:t>Вышли пальчики гулять (сжимаем и разжимаем кулачки вместе с ребенком «рука в руке»).</a:t>
            </a:r>
          </a:p>
          <a:p>
            <a:pPr marL="0" indent="0" algn="ctr">
              <a:buNone/>
            </a:pPr>
            <a:r>
              <a:rPr lang="ru-RU" dirty="0"/>
              <a:t>Сначала – большой (ставим большой пальчик на коврик),</a:t>
            </a:r>
          </a:p>
          <a:p>
            <a:pPr marL="0" indent="0" algn="ctr">
              <a:buNone/>
            </a:pPr>
            <a:r>
              <a:rPr lang="ru-RU" dirty="0"/>
              <a:t>Затем – указательный (ставим указательный палец на коврик),</a:t>
            </a:r>
          </a:p>
          <a:p>
            <a:pPr marL="0" indent="0" algn="ctr">
              <a:buNone/>
            </a:pPr>
            <a:r>
              <a:rPr lang="ru-RU" dirty="0"/>
              <a:t>За ним – средний (ставим средний палец на коврик)</a:t>
            </a:r>
          </a:p>
          <a:p>
            <a:pPr marL="0" indent="0" algn="ctr">
              <a:buNone/>
            </a:pPr>
            <a:r>
              <a:rPr lang="ru-RU" dirty="0"/>
              <a:t>И безымянный (ставим безымянный палец на коврик),</a:t>
            </a:r>
          </a:p>
          <a:p>
            <a:pPr marL="0" indent="0" algn="ctr">
              <a:buNone/>
            </a:pPr>
            <a:r>
              <a:rPr lang="ru-RU" dirty="0"/>
              <a:t>А последний – мизинчик (все пальцы стоят на коврике).</a:t>
            </a:r>
          </a:p>
          <a:p>
            <a:pPr marL="0" indent="0" algn="ctr">
              <a:buNone/>
            </a:pPr>
            <a:r>
              <a:rPr lang="ru-RU" dirty="0"/>
              <a:t>Вдруг пошел дождик и пальчики побежали домой (бежим пальчиками по коврику).</a:t>
            </a:r>
          </a:p>
          <a:p>
            <a:pPr marL="0" indent="0" algn="ctr">
              <a:buNone/>
            </a:pPr>
            <a:r>
              <a:rPr lang="ru-RU" dirty="0"/>
              <a:t>То же самое повторяем второй рукой. </a:t>
            </a:r>
          </a:p>
          <a:p>
            <a:endParaRPr lang="ru-RU" dirty="0"/>
          </a:p>
        </p:txBody>
      </p:sp>
      <p:pic>
        <p:nvPicPr>
          <p:cNvPr id="3074" name="Picture 2" descr="Вместе с ребенком учим название пальчиков | Консультационный Центр">
            <a:extLst>
              <a:ext uri="{FF2B5EF4-FFF2-40B4-BE49-F238E27FC236}">
                <a16:creationId xmlns:a16="http://schemas.microsoft.com/office/drawing/2014/main" id="{A8360063-A5E3-31FA-EF3A-94F86478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29" y="1384802"/>
            <a:ext cx="2850777" cy="2232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9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807156-D465-A23F-18A7-5116E891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69576"/>
            <a:ext cx="10058400" cy="5165464"/>
          </a:xfrm>
        </p:spPr>
        <p:txBody>
          <a:bodyPr/>
          <a:lstStyle/>
          <a:p>
            <a:r>
              <a:rPr lang="ru-RU" dirty="0"/>
              <a:t>2. Найди орешки для белки.</a:t>
            </a:r>
          </a:p>
          <a:p>
            <a:pPr marL="0" indent="0">
              <a:buNone/>
            </a:pPr>
            <a:r>
              <a:rPr lang="ru-RU" dirty="0"/>
              <a:t>Цель: учить обследовать предметы, классифицировать предметы в группы по осязательным признакам.</a:t>
            </a:r>
          </a:p>
          <a:p>
            <a:pPr marL="0" indent="0">
              <a:buNone/>
            </a:pPr>
            <a:r>
              <a:rPr lang="ru-RU" dirty="0"/>
              <a:t>Оборудование: емкость с гречкой или любой другой крупой, в которой зарыты орехи, игрушка белки. </a:t>
            </a:r>
          </a:p>
          <a:p>
            <a:pPr marL="0" indent="0">
              <a:buNone/>
            </a:pPr>
            <a:r>
              <a:rPr lang="ru-RU" dirty="0"/>
              <a:t>Взрослый предлагает ребенку помочь белке найти все орешки в ёмкости с крупой.</a:t>
            </a:r>
          </a:p>
          <a:p>
            <a:endParaRPr lang="ru-RU" dirty="0"/>
          </a:p>
        </p:txBody>
      </p:sp>
      <p:pic>
        <p:nvPicPr>
          <p:cNvPr id="5122" name="Picture 2" descr="Поможем Белочке собрать орешки | Мир дошколят">
            <a:extLst>
              <a:ext uri="{FF2B5EF4-FFF2-40B4-BE49-F238E27FC236}">
                <a16:creationId xmlns:a16="http://schemas.microsoft.com/office/drawing/2014/main" id="{8212F21C-1532-C2D9-2D76-B02CBD6C6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59" y="3029104"/>
            <a:ext cx="4724400" cy="3299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67F521-1EF8-8BCA-70E0-FCE14898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2682"/>
            <a:ext cx="10058400" cy="5192358"/>
          </a:xfrm>
        </p:spPr>
        <p:txBody>
          <a:bodyPr>
            <a:normAutofit/>
          </a:bodyPr>
          <a:lstStyle/>
          <a:p>
            <a:r>
              <a:rPr lang="ru-RU" dirty="0"/>
              <a:t>3. Найди такой же</a:t>
            </a:r>
          </a:p>
          <a:p>
            <a:pPr marL="0" indent="0">
              <a:buNone/>
            </a:pPr>
            <a:r>
              <a:rPr lang="ru-RU" dirty="0"/>
              <a:t>Цель: развивать осязательное восприятие.</a:t>
            </a:r>
          </a:p>
          <a:p>
            <a:pPr marL="0" indent="0">
              <a:buNone/>
            </a:pPr>
            <a:r>
              <a:rPr lang="ru-RU" dirty="0"/>
              <a:t>Оборудование: дощечки (карточки из картона) с разными текстурами разными по осязанию (бархатные, вельветовые, пластиковые, деревянные и т.д.) в двух экземплярах, один для взрослого и один для ребенка.</a:t>
            </a:r>
          </a:p>
          <a:p>
            <a:pPr marL="0" indent="0">
              <a:buNone/>
            </a:pPr>
            <a:r>
              <a:rPr lang="ru-RU" dirty="0"/>
              <a:t>Взрослый дает одну из своих дощечек ребенку для обследования и просит его найти такой же в своем наборе, а затем показать ее. Взрослый и ребенок сравнивают две дощечки и определяют одинаковые они или нет. В процессе игры необходимо спрашивать ребенка или проговаривать вслух все характеристики предъявляемой дощечки.</a:t>
            </a:r>
          </a:p>
          <a:p>
            <a:pPr marL="0" indent="0">
              <a:buNone/>
            </a:pPr>
            <a:r>
              <a:rPr lang="ru-RU" dirty="0"/>
              <a:t>Начинать нужно с маленького количества предъявляемых ребенку дощечек (карточек)</a:t>
            </a:r>
          </a:p>
          <a:p>
            <a:pPr marL="0" indent="0">
              <a:buNone/>
            </a:pPr>
            <a:r>
              <a:rPr lang="ru-RU" dirty="0"/>
              <a:t>Если ребенок не знаком с какими-то текстурами, то сначала знакомим ребенка и проговариваем все качественные характеристик (шершавая, мягкая, гладкая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15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A7A21-0A7C-B616-EEA0-5DF0AA9B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3AEFF-DFCC-5B28-A93B-4C98CE7E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Российский Сервис Онлайн-Дневников">
            <a:extLst>
              <a:ext uri="{FF2B5EF4-FFF2-40B4-BE49-F238E27FC236}">
                <a16:creationId xmlns:a16="http://schemas.microsoft.com/office/drawing/2014/main" id="{F084ABB0-14FC-FC96-965C-1C94DEA2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" y="1485885"/>
            <a:ext cx="5715000" cy="4095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упить Тактильные дощечки &quot;Тройки&quot; для детских садов и ДОУ по выгодной  цене, доставка по РФ">
            <a:extLst>
              <a:ext uri="{FF2B5EF4-FFF2-40B4-BE49-F238E27FC236}">
                <a16:creationId xmlns:a16="http://schemas.microsoft.com/office/drawing/2014/main" id="{5B28F39C-47E2-28E4-0974-881D562DB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04" y="1095312"/>
            <a:ext cx="4272896" cy="4410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2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ские кубики &quot;Мини&quot; 9 шт.">
            <a:extLst>
              <a:ext uri="{FF2B5EF4-FFF2-40B4-BE49-F238E27FC236}">
                <a16:creationId xmlns:a16="http://schemas.microsoft.com/office/drawing/2014/main" id="{6F407767-D9B1-8892-5967-AEB866E9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483" y="198120"/>
            <a:ext cx="2003612" cy="20036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30910-446B-4740-29A8-4729AF8A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Игры на развитие зрительного восприятия (остаточного зрения)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D9A4D-4187-BFC9-70AE-A1855F4E0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Большой и маленький.</a:t>
            </a:r>
          </a:p>
          <a:p>
            <a:pPr marL="0" indent="0">
              <a:buNone/>
            </a:pPr>
            <a:r>
              <a:rPr lang="ru-RU" dirty="0"/>
              <a:t>Цель: учить сравнивать предметы по величине с помощью приложения и наложения, сортировать по величине, координировать движение рук.</a:t>
            </a:r>
          </a:p>
          <a:p>
            <a:pPr marL="0" indent="0">
              <a:buNone/>
            </a:pPr>
            <a:r>
              <a:rPr lang="ru-RU" dirty="0"/>
              <a:t>Оборудование: две емкости, кубики большие и маленькие одного цвета (размер 5 и 10 см).</a:t>
            </a:r>
          </a:p>
          <a:p>
            <a:pPr marL="0" indent="0">
              <a:buNone/>
            </a:pPr>
            <a:r>
              <a:rPr lang="ru-RU" dirty="0"/>
              <a:t>Взрослый предлагает ребенку взять два кубика и поставить один на другой. Затем взрослый спрашивает ребенка, какого цвета кубики, одинаковые ли они по размеру или разные, как он узнал это и предлагает ребенку поставить кубики рядом друг с другом, чтобы уточнить какой кубик больше. Далее взрослый просит положить большие кубики в емкость справа, а маленькие – в емкость слева.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2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211</TotalTime>
  <Words>2033</Words>
  <Application>Microsoft Office PowerPoint</Application>
  <PresentationFormat>Широкоэкранный</PresentationFormat>
  <Paragraphs>102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Савон</vt:lpstr>
      <vt:lpstr>Игры для детей с нарушением зрения</vt:lpstr>
      <vt:lpstr>ИГРЫ НА СЛУХОВОЕ ВНИМАНИЕ</vt:lpstr>
      <vt:lpstr>Презентация PowerPoint</vt:lpstr>
      <vt:lpstr>Презентация PowerPoint</vt:lpstr>
      <vt:lpstr>Игры на развитие осязания</vt:lpstr>
      <vt:lpstr>Презентация PowerPoint</vt:lpstr>
      <vt:lpstr>Презентация PowerPoint</vt:lpstr>
      <vt:lpstr>Презентация PowerPoint</vt:lpstr>
      <vt:lpstr>Игры на развитие зрительного восприятия (остаточного зрения)</vt:lpstr>
      <vt:lpstr>Презентация PowerPoint</vt:lpstr>
      <vt:lpstr>Презентация PowerPoint</vt:lpstr>
      <vt:lpstr>Презентация PowerPoint</vt:lpstr>
      <vt:lpstr>Игры на развитие обоняния</vt:lpstr>
      <vt:lpstr>Презентация PowerPoint</vt:lpstr>
      <vt:lpstr>Презентация PowerPoint</vt:lpstr>
      <vt:lpstr>Презентация PowerPoint</vt:lpstr>
      <vt:lpstr>Подвижные игры (крупная моторика)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Козловская</dc:creator>
  <cp:lastModifiedBy>Юлия Козловская</cp:lastModifiedBy>
  <cp:revision>3</cp:revision>
  <dcterms:created xsi:type="dcterms:W3CDTF">2024-09-12T07:19:08Z</dcterms:created>
  <dcterms:modified xsi:type="dcterms:W3CDTF">2024-09-12T17:22:35Z</dcterms:modified>
</cp:coreProperties>
</file>